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5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5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02.11.2015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95536" y="1340768"/>
            <a:ext cx="8572560" cy="2457564"/>
            <a:chOff x="1207407" y="1105693"/>
            <a:chExt cx="7165477" cy="318779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07407" y="1105693"/>
              <a:ext cx="7165477" cy="25151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Неполные квадратные уравнения.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3814416"/>
              <a:ext cx="5084703" cy="47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419872" y="429309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Выполнил учитель математики МОУ «СОШ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им.Г.И.Марчука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р.п.Духовницкое»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Сартовской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области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549322">
            <a:off x="1353613" y="1971542"/>
            <a:ext cx="73346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работу </a:t>
            </a:r>
            <a:endParaRPr lang="ru-RU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уроке!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задание: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72816"/>
            <a:ext cx="7283152" cy="4353347"/>
          </a:xfrm>
        </p:spPr>
        <p:txBody>
          <a:bodyPr/>
          <a:lstStyle/>
          <a:p>
            <a:r>
              <a:rPr lang="ru-RU" dirty="0" smtClean="0"/>
              <a:t>№507</a:t>
            </a:r>
          </a:p>
          <a:p>
            <a:r>
              <a:rPr lang="ru-RU" dirty="0" smtClean="0"/>
              <a:t>№511</a:t>
            </a:r>
          </a:p>
          <a:p>
            <a:r>
              <a:rPr lang="ru-RU" dirty="0" smtClean="0"/>
              <a:t>№514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043608" y="836712"/>
            <a:ext cx="6787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Список использованных ресурсов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988840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1. Шаблон презентации 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http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://linda6035.ucoz.ru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  <a:hlinkClick r:id="rId2"/>
              </a:rPr>
              <a:t>/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Алгебра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 8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класс:учеб.для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общеобразоват.учреждений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Ю.Н.Макарычев,Н.Г.Миндюк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К.И.Нешков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С.Б.Суворова 2012г.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Вспомним определение: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7139136" cy="4569371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Квадратным уравнением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(или уравнением второй степени) </a:t>
            </a:r>
            <a:r>
              <a:rPr lang="ru-RU" dirty="0" smtClean="0"/>
              <a:t>называется уравнение вида </a:t>
            </a:r>
            <a:r>
              <a:rPr lang="en-US" dirty="0" smtClean="0">
                <a:solidFill>
                  <a:srgbClr val="FF0000"/>
                </a:solidFill>
              </a:rPr>
              <a:t>ax²+bx+c=0</a:t>
            </a:r>
            <a:r>
              <a:rPr lang="ru-RU" dirty="0" smtClean="0"/>
              <a:t> , где</a:t>
            </a:r>
          </a:p>
          <a:p>
            <a:pPr>
              <a:buNone/>
            </a:pPr>
            <a:r>
              <a:rPr lang="en-US" dirty="0" smtClean="0"/>
              <a:t>x – </a:t>
            </a:r>
            <a:r>
              <a:rPr lang="ru-RU" dirty="0" smtClean="0"/>
              <a:t>переменная,</a:t>
            </a:r>
          </a:p>
          <a:p>
            <a:pPr>
              <a:buNone/>
            </a:pPr>
            <a:r>
              <a:rPr lang="en-US" dirty="0" smtClean="0"/>
              <a:t>a, b </a:t>
            </a:r>
            <a:r>
              <a:rPr lang="ru-RU" dirty="0" smtClean="0"/>
              <a:t>и </a:t>
            </a:r>
            <a:r>
              <a:rPr lang="en-US" dirty="0" smtClean="0"/>
              <a:t>c</a:t>
            </a:r>
            <a:r>
              <a:rPr lang="ru-RU" dirty="0" smtClean="0"/>
              <a:t> – некоторые числа, причем </a:t>
            </a:r>
            <a:r>
              <a:rPr lang="en-US" dirty="0" smtClean="0"/>
              <a:t>a≠</a:t>
            </a:r>
            <a:r>
              <a:rPr lang="ru-RU" dirty="0" smtClean="0"/>
              <a:t>0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Дадим определение неполного квадратного равнения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916832"/>
            <a:ext cx="7211144" cy="442535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Неполным квадратным уравнением</a:t>
            </a:r>
            <a:r>
              <a:rPr lang="ru-RU" dirty="0" smtClean="0"/>
              <a:t> называют уравнение, в котором хотя бы один из </a:t>
            </a:r>
            <a:r>
              <a:rPr lang="ru-RU" dirty="0" err="1" smtClean="0"/>
              <a:t>коэффециентов</a:t>
            </a:r>
            <a:r>
              <a:rPr lang="ru-RU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i="1" dirty="0" smtClean="0"/>
              <a:t>c</a:t>
            </a:r>
            <a:r>
              <a:rPr lang="ru-RU" dirty="0" smtClean="0"/>
              <a:t> равен нулю.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Виды неполных квадратных уравнений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060849"/>
            <a:ext cx="6120680" cy="36004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ax²+c=0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где </a:t>
            </a:r>
            <a:r>
              <a:rPr lang="en-US" i="1" dirty="0" smtClean="0"/>
              <a:t>c≠0</a:t>
            </a:r>
            <a:endParaRPr lang="ru-RU" i="1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ax²+bx=0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где </a:t>
            </a:r>
            <a:r>
              <a:rPr lang="en-US" i="1" dirty="0" smtClean="0"/>
              <a:t>b≠0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ax²=0</a:t>
            </a: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>                  </a:t>
            </a:r>
            <a:endParaRPr lang="en-US" i="1" dirty="0" smtClean="0"/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Назовите коэффициенты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28800"/>
            <a:ext cx="7067128" cy="4497363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en-US" dirty="0" smtClean="0"/>
              <a:t>8</a:t>
            </a:r>
            <a:r>
              <a:rPr lang="en-US" i="1" dirty="0" smtClean="0"/>
              <a:t>x</a:t>
            </a:r>
            <a:r>
              <a:rPr lang="en-US" dirty="0" smtClean="0"/>
              <a:t>²+3=0 </a:t>
            </a:r>
            <a:r>
              <a:rPr lang="en-US" dirty="0" smtClean="0"/>
              <a:t>, </a:t>
            </a:r>
            <a:r>
              <a:rPr lang="ru-RU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en-US" dirty="0" smtClean="0"/>
              <a:t>a=-8</a:t>
            </a:r>
            <a:r>
              <a:rPr lang="ru-RU" dirty="0" smtClean="0"/>
              <a:t> </a:t>
            </a:r>
            <a:r>
              <a:rPr lang="en-US" i="1" dirty="0" smtClean="0"/>
              <a:t>b</a:t>
            </a:r>
            <a:r>
              <a:rPr lang="ru-RU" dirty="0" smtClean="0"/>
              <a:t>=0</a:t>
            </a:r>
            <a:r>
              <a:rPr lang="en-US" dirty="0" smtClean="0"/>
              <a:t> c=3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i="1" dirty="0" smtClean="0"/>
              <a:t>x</a:t>
            </a:r>
            <a:r>
              <a:rPr lang="en-US" dirty="0" smtClean="0"/>
              <a:t>²-1</a:t>
            </a:r>
            <a:r>
              <a:rPr lang="en-US" i="1" dirty="0" smtClean="0"/>
              <a:t>x</a:t>
            </a:r>
            <a:r>
              <a:rPr lang="en-US" dirty="0" smtClean="0"/>
              <a:t>=0 </a:t>
            </a:r>
            <a:r>
              <a:rPr lang="en-US" dirty="0" smtClean="0"/>
              <a:t>,</a:t>
            </a: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en-US" dirty="0" smtClean="0"/>
              <a:t>a=4 b=-1 </a:t>
            </a:r>
            <a:r>
              <a:rPr lang="en-US" i="1" dirty="0" smtClean="0"/>
              <a:t>c</a:t>
            </a:r>
            <a:r>
              <a:rPr lang="ru-RU" dirty="0" smtClean="0"/>
              <a:t>=0</a:t>
            </a:r>
            <a:endParaRPr lang="en-US" dirty="0" smtClean="0"/>
          </a:p>
          <a:p>
            <a:r>
              <a:rPr lang="en-US" dirty="0" smtClean="0"/>
              <a:t>42</a:t>
            </a:r>
            <a:r>
              <a:rPr lang="en-US" i="1" dirty="0" smtClean="0"/>
              <a:t>x</a:t>
            </a:r>
            <a:r>
              <a:rPr lang="en-US" dirty="0" smtClean="0"/>
              <a:t>²=0 </a:t>
            </a:r>
            <a:r>
              <a:rPr lang="en-US" dirty="0" smtClean="0"/>
              <a:t>,</a:t>
            </a:r>
            <a:r>
              <a:rPr lang="ru-RU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en-US" dirty="0" smtClean="0"/>
              <a:t>a=42 </a:t>
            </a:r>
            <a:r>
              <a:rPr lang="en-US" i="1" dirty="0" smtClean="0"/>
              <a:t>b</a:t>
            </a:r>
            <a:r>
              <a:rPr lang="ru-RU" dirty="0" smtClean="0"/>
              <a:t>=0 и </a:t>
            </a:r>
            <a:r>
              <a:rPr lang="en-US" i="1" dirty="0" smtClean="0"/>
              <a:t>c</a:t>
            </a:r>
            <a:r>
              <a:rPr lang="ru-RU" dirty="0" smtClean="0"/>
              <a:t>=0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Решение неполных квадратных уравнений</a:t>
            </a:r>
            <a:b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b=0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420888"/>
            <a:ext cx="6851104" cy="3705275"/>
          </a:xfrm>
        </p:spPr>
        <p:txBody>
          <a:bodyPr/>
          <a:lstStyle/>
          <a:p>
            <a:r>
              <a:rPr lang="ru-RU" dirty="0" smtClean="0"/>
              <a:t>-3</a:t>
            </a:r>
            <a:r>
              <a:rPr lang="en-US" dirty="0" smtClean="0"/>
              <a:t>x²</a:t>
            </a:r>
            <a:r>
              <a:rPr lang="ru-RU" dirty="0" smtClean="0"/>
              <a:t>+15</a:t>
            </a:r>
            <a:r>
              <a:rPr lang="en-US" dirty="0" smtClean="0"/>
              <a:t>=0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-3</a:t>
            </a:r>
            <a:r>
              <a:rPr lang="en-US" dirty="0" smtClean="0"/>
              <a:t>x²</a:t>
            </a:r>
            <a:r>
              <a:rPr lang="ru-RU" dirty="0" smtClean="0"/>
              <a:t>=-15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x²</a:t>
            </a:r>
            <a:r>
              <a:rPr lang="ru-RU" dirty="0" smtClean="0"/>
              <a:t>=5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x₁</a:t>
            </a:r>
            <a:r>
              <a:rPr lang="ru-RU" dirty="0" smtClean="0"/>
              <a:t>=√5  </a:t>
            </a:r>
            <a:r>
              <a:rPr lang="en-US" dirty="0" smtClean="0"/>
              <a:t>x₂=-</a:t>
            </a:r>
            <a:r>
              <a:rPr lang="ru-RU" dirty="0" err="1" smtClean="0"/>
              <a:t>√</a:t>
            </a:r>
            <a:r>
              <a:rPr lang="en-US" dirty="0" smtClean="0"/>
              <a:t>5</a:t>
            </a:r>
            <a:endParaRPr lang="ru-RU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44824"/>
            <a:ext cx="6933456" cy="3805883"/>
          </a:xfrm>
        </p:spPr>
        <p:txBody>
          <a:bodyPr/>
          <a:lstStyle/>
          <a:p>
            <a:r>
              <a:rPr lang="en-US" dirty="0" smtClean="0"/>
              <a:t>4x²+9x=0</a:t>
            </a:r>
          </a:p>
          <a:p>
            <a:pPr>
              <a:buNone/>
            </a:pPr>
            <a:r>
              <a:rPr lang="en-US" dirty="0" smtClean="0"/>
              <a:t>    x(4x+9)=0</a:t>
            </a:r>
          </a:p>
          <a:p>
            <a:pPr>
              <a:buNone/>
            </a:pPr>
            <a:r>
              <a:rPr lang="en-US" dirty="0" smtClean="0"/>
              <a:t>    x₁=0 </a:t>
            </a:r>
            <a:r>
              <a:rPr lang="ru-RU" dirty="0" smtClean="0"/>
              <a:t>или </a:t>
            </a:r>
            <a:r>
              <a:rPr lang="en-US" dirty="0" smtClean="0"/>
              <a:t>4x+9=0</a:t>
            </a:r>
          </a:p>
          <a:p>
            <a:pPr>
              <a:buNone/>
            </a:pPr>
            <a:r>
              <a:rPr lang="en-US" dirty="0" smtClean="0"/>
              <a:t>                    4x=-9</a:t>
            </a:r>
          </a:p>
          <a:p>
            <a:pPr>
              <a:buNone/>
            </a:pPr>
            <a:r>
              <a:rPr lang="en-US" dirty="0" smtClean="0"/>
              <a:t>                    x₂= 2¼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052736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2. c=0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/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=0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4497363"/>
          </a:xfrm>
        </p:spPr>
        <p:txBody>
          <a:bodyPr/>
          <a:lstStyle/>
          <a:p>
            <a:r>
              <a:rPr lang="ru-RU" dirty="0" smtClean="0"/>
              <a:t>4</a:t>
            </a:r>
            <a:r>
              <a:rPr lang="en-US" dirty="0" smtClean="0"/>
              <a:t>x²+</a:t>
            </a:r>
            <a:r>
              <a:rPr lang="ru-RU" dirty="0" smtClean="0"/>
              <a:t>3</a:t>
            </a:r>
            <a:r>
              <a:rPr lang="en-US" dirty="0" smtClean="0"/>
              <a:t>=0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4</a:t>
            </a:r>
            <a:r>
              <a:rPr lang="en-US" dirty="0" smtClean="0"/>
              <a:t>x²=</a:t>
            </a:r>
            <a:r>
              <a:rPr lang="ru-RU" dirty="0" smtClean="0"/>
              <a:t>-3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x²=</a:t>
            </a:r>
            <a:r>
              <a:rPr lang="ru-RU" dirty="0" smtClean="0"/>
              <a:t>-¾</a:t>
            </a:r>
            <a:r>
              <a:rPr lang="en-US" dirty="0" smtClean="0"/>
              <a:t> </a:t>
            </a:r>
            <a:r>
              <a:rPr lang="ru-RU" dirty="0" smtClean="0"/>
              <a:t>   - нет корней, а значит и 4</a:t>
            </a:r>
            <a:r>
              <a:rPr lang="en-US" dirty="0" smtClean="0"/>
              <a:t>x²+</a:t>
            </a:r>
            <a:r>
              <a:rPr lang="ru-RU" dirty="0" smtClean="0"/>
              <a:t>3</a:t>
            </a:r>
            <a:r>
              <a:rPr lang="en-US" dirty="0" smtClean="0"/>
              <a:t>=0 </a:t>
            </a:r>
            <a:r>
              <a:rPr lang="ru-RU" dirty="0" smtClean="0"/>
              <a:t>–не имеет корней 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учебника: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844824"/>
            <a:ext cx="6995120" cy="4281339"/>
          </a:xfrm>
        </p:spPr>
        <p:txBody>
          <a:bodyPr/>
          <a:lstStyle/>
          <a:p>
            <a:r>
              <a:rPr lang="ru-RU" dirty="0" smtClean="0"/>
              <a:t>№505</a:t>
            </a:r>
          </a:p>
          <a:p>
            <a:r>
              <a:rPr lang="ru-RU" dirty="0" smtClean="0"/>
              <a:t>№506</a:t>
            </a:r>
          </a:p>
          <a:p>
            <a:r>
              <a:rPr lang="ru-RU" dirty="0" smtClean="0"/>
              <a:t>№508</a:t>
            </a:r>
          </a:p>
          <a:p>
            <a:r>
              <a:rPr lang="ru-RU" dirty="0" smtClean="0"/>
              <a:t>№512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1_Тема Office">
  <a:themeElements>
    <a:clrScheme name="Другая 3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Слайд 1</vt:lpstr>
      <vt:lpstr>Вспомним определение:</vt:lpstr>
      <vt:lpstr>Дадим определение неполного квадратного равнения</vt:lpstr>
      <vt:lpstr>Виды неполных квадратных уравнений</vt:lpstr>
      <vt:lpstr>Назовите коэффициенты</vt:lpstr>
      <vt:lpstr>Решение неполных квадратных уравнений 1. b=0</vt:lpstr>
      <vt:lpstr>Слайд 7</vt:lpstr>
      <vt:lpstr>3. b=0</vt:lpstr>
      <vt:lpstr>Из учебника:</vt:lpstr>
      <vt:lpstr>Слайд 10</vt:lpstr>
      <vt:lpstr>Домашнее задание: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SPecialiST</cp:lastModifiedBy>
  <cp:revision>14</cp:revision>
  <dcterms:created xsi:type="dcterms:W3CDTF">2014-07-06T18:18:01Z</dcterms:created>
  <dcterms:modified xsi:type="dcterms:W3CDTF">2015-11-02T10:16:12Z</dcterms:modified>
</cp:coreProperties>
</file>