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  <p:sldId id="265" r:id="rId5"/>
    <p:sldId id="263" r:id="rId6"/>
    <p:sldId id="264" r:id="rId7"/>
    <p:sldId id="266" r:id="rId8"/>
    <p:sldId id="267" r:id="rId9"/>
    <p:sldId id="268" r:id="rId10"/>
    <p:sldId id="269" r:id="rId11"/>
    <p:sldId id="270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258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02.11.2015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 userDrawn="1"/>
        </p:nvSpPr>
        <p:spPr>
          <a:xfrm rot="21365376">
            <a:off x="342641" y="350577"/>
            <a:ext cx="8501046" cy="6156277"/>
          </a:xfrm>
          <a:prstGeom prst="rect">
            <a:avLst/>
          </a:prstGeom>
          <a:solidFill>
            <a:schemeClr val="accent1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 userDrawn="1"/>
        </p:nvSpPr>
        <p:spPr>
          <a:xfrm rot="352294">
            <a:off x="353437" y="558538"/>
            <a:ext cx="8458738" cy="581458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 userDrawn="1"/>
        </p:nvSpPr>
        <p:spPr>
          <a:xfrm>
            <a:off x="428596" y="500042"/>
            <a:ext cx="8286808" cy="5929354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571472" y="6500834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bg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5" name="Группа 14"/>
          <p:cNvGrpSpPr/>
          <p:nvPr userDrawn="1"/>
        </p:nvGrpSpPr>
        <p:grpSpPr>
          <a:xfrm>
            <a:off x="714348" y="2214554"/>
            <a:ext cx="500066" cy="500066"/>
            <a:chOff x="571472" y="3929066"/>
            <a:chExt cx="785818" cy="785818"/>
          </a:xfrm>
        </p:grpSpPr>
        <p:sp>
          <p:nvSpPr>
            <p:cNvPr id="16" name="Овал 15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8" name="Группа 17"/>
          <p:cNvGrpSpPr/>
          <p:nvPr userDrawn="1"/>
        </p:nvGrpSpPr>
        <p:grpSpPr>
          <a:xfrm>
            <a:off x="714348" y="3214686"/>
            <a:ext cx="500066" cy="500066"/>
            <a:chOff x="571472" y="3929066"/>
            <a:chExt cx="785818" cy="785818"/>
          </a:xfrm>
        </p:grpSpPr>
        <p:sp>
          <p:nvSpPr>
            <p:cNvPr id="19" name="Овал 18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714348" y="4214818"/>
            <a:ext cx="500066" cy="500066"/>
            <a:chOff x="571472" y="3929066"/>
            <a:chExt cx="785818" cy="785818"/>
          </a:xfrm>
        </p:grpSpPr>
        <p:sp>
          <p:nvSpPr>
            <p:cNvPr id="22" name="Овал 21"/>
            <p:cNvSpPr/>
            <p:nvPr/>
          </p:nvSpPr>
          <p:spPr>
            <a:xfrm>
              <a:off x="571472" y="3929066"/>
              <a:ext cx="785818" cy="785818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714348" y="4071942"/>
              <a:ext cx="500066" cy="500066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accent1">
                  <a:lumMod val="5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cut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linda6035.ucoz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395536" y="1340768"/>
            <a:ext cx="8572560" cy="2457564"/>
            <a:chOff x="1207407" y="1105693"/>
            <a:chExt cx="7165477" cy="3187797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207407" y="1105693"/>
              <a:ext cx="7165477" cy="251513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60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1">
                      <a:lumMod val="75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  <a:cs typeface="Arial" charset="0"/>
                </a:rPr>
                <a:t>Неполные квадратные уравнения.</a:t>
              </a:r>
              <a:endParaRPr lang="ru-RU" sz="60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  <a:cs typeface="Arial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187089" y="3814416"/>
              <a:ext cx="5084703" cy="4790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dirty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419872" y="4293096"/>
            <a:ext cx="51125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Выполнил учитель математики МОУ «СОШ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им.Г.И.Марчука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р.п.Духовницкое»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Сартовской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области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549322">
            <a:off x="1353613" y="1971542"/>
            <a:ext cx="733462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работу </a:t>
            </a:r>
            <a:endParaRPr lang="ru-RU" sz="5400" b="1" cap="all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 уроке!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Домашнее задание: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1772816"/>
            <a:ext cx="7283152" cy="4353347"/>
          </a:xfrm>
        </p:spPr>
        <p:txBody>
          <a:bodyPr/>
          <a:lstStyle/>
          <a:p>
            <a:r>
              <a:rPr lang="ru-RU" dirty="0" smtClean="0"/>
              <a:t>№507</a:t>
            </a:r>
          </a:p>
          <a:p>
            <a:r>
              <a:rPr lang="ru-RU" dirty="0" smtClean="0"/>
              <a:t>№511</a:t>
            </a:r>
          </a:p>
          <a:p>
            <a:r>
              <a:rPr lang="ru-RU" dirty="0" smtClean="0"/>
              <a:t>№514</a:t>
            </a: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1043608" y="836712"/>
            <a:ext cx="6787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Список использованных ресурсов</a:t>
            </a:r>
            <a:endParaRPr lang="ru-RU" dirty="0">
              <a:solidFill>
                <a:schemeClr val="accent1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91680" y="1988840"/>
            <a:ext cx="5976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  <a:hlinkClick r:id="rId2"/>
              </a:rPr>
              <a:t>1. Шаблон презентации 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  <a:hlinkClick r:id="rId2"/>
              </a:rPr>
              <a:t>http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  <a:hlinkClick r:id="rId2"/>
              </a:rPr>
              <a:t>://linda6035.ucoz.ru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  <a:hlinkClick r:id="rId2"/>
              </a:rPr>
              <a:t>/</a:t>
            </a:r>
            <a:endParaRPr lang="ru-RU" b="1" dirty="0" smtClean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  <a:p>
            <a:endParaRPr lang="ru-RU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2. Алгебра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 8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класс:учеб.для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общеобразоват.учреждений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/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Ю.Н.Макарычев,Н.Г.Миндюк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К.И.Нешков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, С.Б.Суворова 2012г.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940966"/>
          </a:xfrm>
        </p:spPr>
        <p:txBody>
          <a:bodyPr/>
          <a:lstStyle/>
          <a:p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Вспомним определение: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556792"/>
            <a:ext cx="7139136" cy="4569371"/>
          </a:xfrm>
        </p:spPr>
        <p:txBody>
          <a:bodyPr/>
          <a:lstStyle/>
          <a:p>
            <a:pPr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Квадратным уравнением </a:t>
            </a:r>
            <a:r>
              <a:rPr lang="ru-RU" sz="3600" dirty="0" smtClean="0">
                <a:solidFill>
                  <a:schemeClr val="tx2">
                    <a:lumMod val="50000"/>
                  </a:schemeClr>
                </a:solidFill>
              </a:rPr>
              <a:t>(или уравнением второй степени) </a:t>
            </a:r>
            <a:r>
              <a:rPr lang="ru-RU" dirty="0" smtClean="0"/>
              <a:t>называется уравнение вида </a:t>
            </a:r>
            <a:r>
              <a:rPr lang="en-US" dirty="0" smtClean="0">
                <a:solidFill>
                  <a:srgbClr val="FF0000"/>
                </a:solidFill>
              </a:rPr>
              <a:t>ax²+bx+c=0</a:t>
            </a:r>
            <a:r>
              <a:rPr lang="ru-RU" dirty="0" smtClean="0"/>
              <a:t> , где</a:t>
            </a:r>
          </a:p>
          <a:p>
            <a:pPr>
              <a:buNone/>
            </a:pPr>
            <a:r>
              <a:rPr lang="en-US" dirty="0" smtClean="0"/>
              <a:t>x – </a:t>
            </a:r>
            <a:r>
              <a:rPr lang="ru-RU" dirty="0" smtClean="0"/>
              <a:t>переменная,</a:t>
            </a:r>
          </a:p>
          <a:p>
            <a:pPr>
              <a:buNone/>
            </a:pPr>
            <a:r>
              <a:rPr lang="en-US" dirty="0" smtClean="0"/>
              <a:t>a, b </a:t>
            </a:r>
            <a:r>
              <a:rPr lang="ru-RU" dirty="0" smtClean="0"/>
              <a:t>и </a:t>
            </a:r>
            <a:r>
              <a:rPr lang="en-US" dirty="0" smtClean="0"/>
              <a:t>c</a:t>
            </a:r>
            <a:r>
              <a:rPr lang="ru-RU" dirty="0" smtClean="0"/>
              <a:t> – некоторые числа, причем </a:t>
            </a:r>
            <a:r>
              <a:rPr lang="en-US" dirty="0" smtClean="0"/>
              <a:t>a≠</a:t>
            </a:r>
            <a:r>
              <a:rPr lang="ru-RU" dirty="0" smtClean="0"/>
              <a:t>0</a:t>
            </a:r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/>
          <a:lstStyle/>
          <a:p>
            <a:r>
              <a:rPr lang="ru-RU" sz="3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Дадим определение неполного квадратного равнения</a:t>
            </a:r>
            <a:endParaRPr lang="ru-RU" sz="3600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916832"/>
            <a:ext cx="7211144" cy="4425355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Неполным квадратным уравнением</a:t>
            </a:r>
            <a:r>
              <a:rPr lang="ru-RU" dirty="0" smtClean="0"/>
              <a:t> называют уравнение, в котором хотя бы один из </a:t>
            </a:r>
            <a:r>
              <a:rPr lang="ru-RU" dirty="0" err="1" smtClean="0"/>
              <a:t>коэффециентов</a:t>
            </a:r>
            <a:r>
              <a:rPr lang="ru-RU" dirty="0" smtClean="0"/>
              <a:t>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ru-RU" dirty="0" smtClean="0"/>
              <a:t>или </a:t>
            </a:r>
            <a:r>
              <a:rPr lang="en-US" i="1" dirty="0" smtClean="0"/>
              <a:t>c</a:t>
            </a:r>
            <a:r>
              <a:rPr lang="ru-RU" dirty="0" smtClean="0"/>
              <a:t> равен нулю.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Виды неполных квадратных уравнений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51720" y="2060849"/>
            <a:ext cx="6120680" cy="3600400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ax²+c=0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>
                <a:solidFill>
                  <a:srgbClr val="FF0000"/>
                </a:solidFill>
              </a:rPr>
              <a:t>,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                где </a:t>
            </a:r>
            <a:r>
              <a:rPr lang="en-US" i="1" dirty="0" smtClean="0"/>
              <a:t>c≠0</a:t>
            </a:r>
            <a:endParaRPr lang="ru-RU" i="1" dirty="0" smtClean="0"/>
          </a:p>
          <a:p>
            <a:r>
              <a:rPr lang="en-US" i="1" dirty="0" smtClean="0">
                <a:solidFill>
                  <a:srgbClr val="FF0000"/>
                </a:solidFill>
              </a:rPr>
              <a:t>ax²+bx=0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smtClean="0"/>
              <a:t>,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i="1" dirty="0" smtClean="0"/>
              <a:t>                   где </a:t>
            </a:r>
            <a:r>
              <a:rPr lang="en-US" i="1" dirty="0" smtClean="0"/>
              <a:t>b≠0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ax²=0</a:t>
            </a:r>
            <a:r>
              <a:rPr lang="ru-RU" i="1" dirty="0" smtClean="0"/>
              <a:t> </a:t>
            </a:r>
          </a:p>
          <a:p>
            <a:pPr>
              <a:buNone/>
            </a:pPr>
            <a:r>
              <a:rPr lang="ru-RU" i="1" dirty="0" smtClean="0"/>
              <a:t>                  </a:t>
            </a:r>
            <a:endParaRPr lang="en-US" i="1" dirty="0" smtClean="0"/>
          </a:p>
          <a:p>
            <a:endParaRPr lang="ru-RU" i="1" dirty="0" smtClean="0"/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/>
          <a:lstStyle/>
          <a:p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Назовите коэффициенты</a:t>
            </a:r>
            <a:endParaRPr lang="ru-RU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628800"/>
            <a:ext cx="7067128" cy="4497363"/>
          </a:xfrm>
        </p:spPr>
        <p:txBody>
          <a:bodyPr/>
          <a:lstStyle/>
          <a:p>
            <a:r>
              <a:rPr lang="ru-RU" dirty="0" smtClean="0"/>
              <a:t>-</a:t>
            </a:r>
            <a:r>
              <a:rPr lang="en-US" dirty="0" smtClean="0"/>
              <a:t>8</a:t>
            </a:r>
            <a:r>
              <a:rPr lang="en-US" i="1" dirty="0" smtClean="0"/>
              <a:t>x</a:t>
            </a:r>
            <a:r>
              <a:rPr lang="en-US" dirty="0" smtClean="0"/>
              <a:t>²+3=0 </a:t>
            </a:r>
            <a:r>
              <a:rPr lang="en-US" dirty="0" smtClean="0"/>
              <a:t>, </a:t>
            </a:r>
            <a:r>
              <a:rPr lang="ru-RU" dirty="0" smtClean="0"/>
              <a:t>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</a:t>
            </a:r>
            <a:r>
              <a:rPr lang="en-US" dirty="0" smtClean="0"/>
              <a:t>a=-8</a:t>
            </a:r>
            <a:r>
              <a:rPr lang="ru-RU" dirty="0" smtClean="0"/>
              <a:t> </a:t>
            </a:r>
            <a:r>
              <a:rPr lang="en-US" i="1" dirty="0" smtClean="0"/>
              <a:t>b</a:t>
            </a:r>
            <a:r>
              <a:rPr lang="ru-RU" dirty="0" smtClean="0"/>
              <a:t>=0</a:t>
            </a:r>
            <a:r>
              <a:rPr lang="en-US" dirty="0" smtClean="0"/>
              <a:t> c=3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i="1" dirty="0" smtClean="0"/>
              <a:t>x</a:t>
            </a:r>
            <a:r>
              <a:rPr lang="en-US" dirty="0" smtClean="0"/>
              <a:t>²-1</a:t>
            </a:r>
            <a:r>
              <a:rPr lang="en-US" i="1" dirty="0" smtClean="0"/>
              <a:t>x</a:t>
            </a:r>
            <a:r>
              <a:rPr lang="en-US" dirty="0" smtClean="0"/>
              <a:t>=0 </a:t>
            </a:r>
            <a:r>
              <a:rPr lang="en-US" dirty="0" smtClean="0"/>
              <a:t>,</a:t>
            </a:r>
            <a:r>
              <a:rPr lang="ru-RU" dirty="0" smtClean="0"/>
              <a:t>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</a:t>
            </a:r>
            <a:r>
              <a:rPr lang="en-US" dirty="0" smtClean="0"/>
              <a:t>a=4 b=-1 </a:t>
            </a:r>
            <a:r>
              <a:rPr lang="en-US" i="1" dirty="0" smtClean="0"/>
              <a:t>c</a:t>
            </a:r>
            <a:r>
              <a:rPr lang="ru-RU" dirty="0" smtClean="0"/>
              <a:t>=0</a:t>
            </a:r>
            <a:endParaRPr lang="en-US" dirty="0" smtClean="0"/>
          </a:p>
          <a:p>
            <a:r>
              <a:rPr lang="en-US" dirty="0" smtClean="0"/>
              <a:t>42</a:t>
            </a:r>
            <a:r>
              <a:rPr lang="en-US" i="1" dirty="0" smtClean="0"/>
              <a:t>x</a:t>
            </a:r>
            <a:r>
              <a:rPr lang="en-US" dirty="0" smtClean="0"/>
              <a:t>²=0 </a:t>
            </a:r>
            <a:r>
              <a:rPr lang="en-US" dirty="0" smtClean="0"/>
              <a:t>,</a:t>
            </a:r>
            <a:r>
              <a:rPr lang="ru-RU" dirty="0" smtClean="0"/>
              <a:t>  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</a:t>
            </a:r>
            <a:r>
              <a:rPr lang="en-US" dirty="0" smtClean="0"/>
              <a:t>a=42 </a:t>
            </a:r>
            <a:r>
              <a:rPr lang="en-US" i="1" dirty="0" smtClean="0"/>
              <a:t>b</a:t>
            </a:r>
            <a:r>
              <a:rPr lang="ru-RU" dirty="0" smtClean="0"/>
              <a:t>=0 и </a:t>
            </a:r>
            <a:r>
              <a:rPr lang="en-US" i="1" dirty="0" smtClean="0"/>
              <a:t>c</a:t>
            </a:r>
            <a:r>
              <a:rPr lang="ru-RU" dirty="0" smtClean="0"/>
              <a:t>=0</a:t>
            </a:r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Решение неполных квадратных уравнений</a:t>
            </a:r>
            <a:br>
              <a:rPr lang="ru-RU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b=0</a:t>
            </a:r>
            <a:endParaRPr lang="ru-RU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2420888"/>
            <a:ext cx="6851104" cy="3705275"/>
          </a:xfrm>
        </p:spPr>
        <p:txBody>
          <a:bodyPr/>
          <a:lstStyle/>
          <a:p>
            <a:r>
              <a:rPr lang="ru-RU" dirty="0" smtClean="0"/>
              <a:t>-3</a:t>
            </a:r>
            <a:r>
              <a:rPr lang="en-US" dirty="0" smtClean="0"/>
              <a:t>x²</a:t>
            </a:r>
            <a:r>
              <a:rPr lang="ru-RU" dirty="0" smtClean="0"/>
              <a:t>+15</a:t>
            </a:r>
            <a:r>
              <a:rPr lang="en-US" dirty="0" smtClean="0"/>
              <a:t>=0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-3</a:t>
            </a:r>
            <a:r>
              <a:rPr lang="en-US" dirty="0" smtClean="0"/>
              <a:t>x²</a:t>
            </a:r>
            <a:r>
              <a:rPr lang="ru-RU" dirty="0" smtClean="0"/>
              <a:t>=-15</a:t>
            </a:r>
          </a:p>
          <a:p>
            <a:pPr>
              <a:buNone/>
            </a:pPr>
            <a:r>
              <a:rPr lang="ru-RU" dirty="0" smtClean="0"/>
              <a:t>      </a:t>
            </a:r>
            <a:r>
              <a:rPr lang="en-US" dirty="0" smtClean="0"/>
              <a:t>x²</a:t>
            </a:r>
            <a:r>
              <a:rPr lang="ru-RU" dirty="0" smtClean="0"/>
              <a:t>=5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en-US" dirty="0" smtClean="0"/>
              <a:t>    x₁</a:t>
            </a:r>
            <a:r>
              <a:rPr lang="ru-RU" dirty="0" smtClean="0"/>
              <a:t>=√5  </a:t>
            </a:r>
            <a:r>
              <a:rPr lang="en-US" dirty="0" smtClean="0"/>
              <a:t>x₂=-</a:t>
            </a:r>
            <a:r>
              <a:rPr lang="ru-RU" dirty="0" err="1" smtClean="0"/>
              <a:t>√</a:t>
            </a:r>
            <a:r>
              <a:rPr lang="en-US" dirty="0" smtClean="0"/>
              <a:t>5</a:t>
            </a:r>
            <a:endParaRPr lang="ru-RU" dirty="0" smtClean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1844824"/>
            <a:ext cx="6933456" cy="3805883"/>
          </a:xfrm>
        </p:spPr>
        <p:txBody>
          <a:bodyPr/>
          <a:lstStyle/>
          <a:p>
            <a:r>
              <a:rPr lang="en-US" dirty="0" smtClean="0"/>
              <a:t>4x²+9x=0</a:t>
            </a:r>
          </a:p>
          <a:p>
            <a:pPr>
              <a:buNone/>
            </a:pPr>
            <a:r>
              <a:rPr lang="en-US" dirty="0" smtClean="0"/>
              <a:t>    x(4x+9)=0</a:t>
            </a:r>
          </a:p>
          <a:p>
            <a:pPr>
              <a:buNone/>
            </a:pPr>
            <a:r>
              <a:rPr lang="en-US" dirty="0" smtClean="0"/>
              <a:t>    x₁=0 </a:t>
            </a:r>
            <a:r>
              <a:rPr lang="ru-RU" dirty="0" smtClean="0"/>
              <a:t>или </a:t>
            </a:r>
            <a:r>
              <a:rPr lang="en-US" dirty="0" smtClean="0"/>
              <a:t>4x+9=0</a:t>
            </a:r>
          </a:p>
          <a:p>
            <a:pPr>
              <a:buNone/>
            </a:pPr>
            <a:r>
              <a:rPr lang="en-US" dirty="0" smtClean="0"/>
              <a:t>                    4x=-9</a:t>
            </a:r>
          </a:p>
          <a:p>
            <a:pPr>
              <a:buNone/>
            </a:pPr>
            <a:r>
              <a:rPr lang="en-US" dirty="0" smtClean="0"/>
              <a:t>                    x₂= 2¼ 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835696" y="1052736"/>
            <a:ext cx="38164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chemeClr val="accent4">
                    <a:lumMod val="75000"/>
                  </a:schemeClr>
                </a:solidFill>
              </a:rPr>
              <a:t>2. c=0</a:t>
            </a:r>
            <a:endParaRPr lang="ru-RU" sz="4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936104"/>
          </a:xfrm>
        </p:spPr>
        <p:txBody>
          <a:bodyPr/>
          <a:lstStyle/>
          <a:p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3. </a:t>
            </a:r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</a:rPr>
              <a:t>b</a:t>
            </a:r>
            <a:r>
              <a:rPr lang="ru-RU" i="1" dirty="0" smtClean="0">
                <a:solidFill>
                  <a:schemeClr val="accent4">
                    <a:lumMod val="75000"/>
                  </a:schemeClr>
                </a:solidFill>
              </a:rPr>
              <a:t>=0</a:t>
            </a:r>
            <a:endParaRPr lang="ru-RU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628800"/>
            <a:ext cx="6851104" cy="4497363"/>
          </a:xfrm>
        </p:spPr>
        <p:txBody>
          <a:bodyPr/>
          <a:lstStyle/>
          <a:p>
            <a:r>
              <a:rPr lang="ru-RU" dirty="0" smtClean="0"/>
              <a:t>4</a:t>
            </a:r>
            <a:r>
              <a:rPr lang="en-US" dirty="0" smtClean="0"/>
              <a:t>x²+</a:t>
            </a:r>
            <a:r>
              <a:rPr lang="ru-RU" dirty="0" smtClean="0"/>
              <a:t>3</a:t>
            </a:r>
            <a:r>
              <a:rPr lang="en-US" dirty="0" smtClean="0"/>
              <a:t>=0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4</a:t>
            </a:r>
            <a:r>
              <a:rPr lang="en-US" dirty="0" smtClean="0"/>
              <a:t>x²=</a:t>
            </a:r>
            <a:r>
              <a:rPr lang="ru-RU" dirty="0" smtClean="0"/>
              <a:t>-3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</a:t>
            </a:r>
            <a:r>
              <a:rPr lang="en-US" dirty="0" smtClean="0"/>
              <a:t>x²=</a:t>
            </a:r>
            <a:r>
              <a:rPr lang="ru-RU" dirty="0" smtClean="0"/>
              <a:t>-¾</a:t>
            </a:r>
            <a:r>
              <a:rPr lang="en-US" dirty="0" smtClean="0"/>
              <a:t> </a:t>
            </a:r>
            <a:r>
              <a:rPr lang="ru-RU" dirty="0" smtClean="0"/>
              <a:t>   - нет корней, а значит и 4</a:t>
            </a:r>
            <a:r>
              <a:rPr lang="en-US" dirty="0" smtClean="0"/>
              <a:t>x²+</a:t>
            </a:r>
            <a:r>
              <a:rPr lang="ru-RU" dirty="0" smtClean="0"/>
              <a:t>3</a:t>
            </a:r>
            <a:r>
              <a:rPr lang="en-US" dirty="0" smtClean="0"/>
              <a:t>=0 </a:t>
            </a:r>
            <a:r>
              <a:rPr lang="ru-RU" dirty="0" smtClean="0"/>
              <a:t>–не имеет корней </a:t>
            </a:r>
            <a:endParaRPr lang="en-US" dirty="0" smtClean="0"/>
          </a:p>
          <a:p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Из учебника:</a:t>
            </a: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844824"/>
            <a:ext cx="6995120" cy="4281339"/>
          </a:xfrm>
        </p:spPr>
        <p:txBody>
          <a:bodyPr/>
          <a:lstStyle/>
          <a:p>
            <a:r>
              <a:rPr lang="ru-RU" dirty="0" smtClean="0"/>
              <a:t>№505</a:t>
            </a:r>
          </a:p>
          <a:p>
            <a:r>
              <a:rPr lang="ru-RU" dirty="0" smtClean="0"/>
              <a:t>№506</a:t>
            </a:r>
          </a:p>
          <a:p>
            <a:r>
              <a:rPr lang="ru-RU" dirty="0" smtClean="0"/>
              <a:t>№508</a:t>
            </a:r>
          </a:p>
          <a:p>
            <a:r>
              <a:rPr lang="ru-RU" dirty="0" smtClean="0"/>
              <a:t>№512</a:t>
            </a:r>
            <a:endParaRPr lang="ru-RU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2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3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5" dur="indefinit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mph" presetSubtype="1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1_Тема Office">
  <a:themeElements>
    <a:clrScheme name="Другая 3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262</Words>
  <Application>Microsoft Office PowerPoint</Application>
  <PresentationFormat>Экран (4:3)</PresentationFormat>
  <Paragraphs>52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1_Тема Office</vt:lpstr>
      <vt:lpstr>Слайд 1</vt:lpstr>
      <vt:lpstr>Вспомним определение:</vt:lpstr>
      <vt:lpstr>Дадим определение неполного квадратного равнения</vt:lpstr>
      <vt:lpstr>Виды неполных квадратных уравнений</vt:lpstr>
      <vt:lpstr>Назовите коэффициенты</vt:lpstr>
      <vt:lpstr>Решение неполных квадратных уравнений 1. b=0</vt:lpstr>
      <vt:lpstr>Слайд 7</vt:lpstr>
      <vt:lpstr>3. b=0</vt:lpstr>
      <vt:lpstr>Из учебника:</vt:lpstr>
      <vt:lpstr>Слайд 10</vt:lpstr>
      <vt:lpstr>Домашнее задание: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RePack by SPecialiST</cp:lastModifiedBy>
  <cp:revision>14</cp:revision>
  <dcterms:created xsi:type="dcterms:W3CDTF">2014-07-06T18:18:01Z</dcterms:created>
  <dcterms:modified xsi:type="dcterms:W3CDTF">2015-11-02T10:16:12Z</dcterms:modified>
</cp:coreProperties>
</file>